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mic Sans MS" panose="030F0702030302020204" pitchFamily="66" charset="0"/>
              </a:rPr>
              <a:t>In French, </a:t>
            </a:r>
            <a:r>
              <a:rPr lang="en-US" sz="3600" u="sng" dirty="0" smtClean="0">
                <a:latin typeface="Comic Sans MS" panose="030F0702030302020204" pitchFamily="66" charset="0"/>
              </a:rPr>
              <a:t>most</a:t>
            </a:r>
            <a:r>
              <a:rPr lang="en-US" sz="3600" dirty="0" smtClean="0">
                <a:latin typeface="Comic Sans MS" panose="030F0702030302020204" pitchFamily="66" charset="0"/>
              </a:rPr>
              <a:t> (not all) adjectives are placed </a:t>
            </a:r>
            <a:r>
              <a:rPr lang="en-US" sz="3600" u="sng" dirty="0" smtClean="0">
                <a:latin typeface="Comic Sans MS" panose="030F0702030302020204" pitchFamily="66" charset="0"/>
              </a:rPr>
              <a:t>after</a:t>
            </a:r>
            <a:r>
              <a:rPr lang="en-US" sz="3600" dirty="0" smtClean="0">
                <a:latin typeface="Comic Sans MS" panose="030F0702030302020204" pitchFamily="66" charset="0"/>
              </a:rPr>
              <a:t> the noun.</a:t>
            </a:r>
            <a:endParaRPr lang="en-US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54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omic Sans MS" panose="030F0702030302020204" pitchFamily="66" charset="0"/>
              </a:rPr>
              <a:t>Un </a:t>
            </a:r>
            <a:r>
              <a:rPr lang="en-US" sz="5400" dirty="0" err="1" smtClean="0">
                <a:latin typeface="Comic Sans MS" panose="030F0702030302020204" pitchFamily="66" charset="0"/>
              </a:rPr>
              <a:t>garçon</a:t>
            </a:r>
            <a:r>
              <a:rPr lang="en-US" sz="5400" dirty="0" smtClean="0">
                <a:latin typeface="Comic Sans MS" panose="030F0702030302020204" pitchFamily="66" charset="0"/>
              </a:rPr>
              <a:t> </a:t>
            </a:r>
            <a:r>
              <a:rPr lang="en-US" sz="5400" u="sng" dirty="0" err="1" smtClean="0">
                <a:latin typeface="Comic Sans MS" panose="030F0702030302020204" pitchFamily="66" charset="0"/>
              </a:rPr>
              <a:t>marrant</a:t>
            </a:r>
            <a:endParaRPr lang="en-US" sz="5400" u="sng" dirty="0">
              <a:latin typeface="Comic Sans MS" panose="030F0702030302020204" pitchFamily="66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3500" y="2740025"/>
            <a:ext cx="1905000" cy="137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018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5400" dirty="0" err="1" smtClean="0">
                <a:latin typeface="Comic Sans MS" panose="030F0702030302020204" pitchFamily="66" charset="0"/>
              </a:rPr>
              <a:t>Une</a:t>
            </a:r>
            <a:r>
              <a:rPr lang="en-US" sz="5400" dirty="0" smtClean="0">
                <a:latin typeface="Comic Sans MS" panose="030F0702030302020204" pitchFamily="66" charset="0"/>
              </a:rPr>
              <a:t> </a:t>
            </a:r>
            <a:r>
              <a:rPr lang="en-US" sz="5400" dirty="0" err="1" smtClean="0">
                <a:latin typeface="Comic Sans MS" panose="030F0702030302020204" pitchFamily="66" charset="0"/>
              </a:rPr>
              <a:t>fille</a:t>
            </a:r>
            <a:r>
              <a:rPr lang="en-US" sz="5400" dirty="0" smtClean="0">
                <a:latin typeface="Comic Sans MS" panose="030F0702030302020204" pitchFamily="66" charset="0"/>
              </a:rPr>
              <a:t> </a:t>
            </a:r>
            <a:r>
              <a:rPr lang="en-US" sz="5400" u="sng" dirty="0" smtClean="0">
                <a:latin typeface="Comic Sans MS" panose="030F0702030302020204" pitchFamily="66" charset="0"/>
              </a:rPr>
              <a:t>blonde</a:t>
            </a:r>
            <a:endParaRPr lang="en-US" sz="5400" u="sng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9110" y="2582265"/>
            <a:ext cx="1433779" cy="1693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245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omic Sans MS" panose="030F0702030302020204" pitchFamily="66" charset="0"/>
              </a:rPr>
              <a:t>Des livres </a:t>
            </a:r>
            <a:r>
              <a:rPr lang="en-US" sz="5400" u="sng" dirty="0" err="1" smtClean="0">
                <a:latin typeface="Comic Sans MS" panose="030F0702030302020204" pitchFamily="66" charset="0"/>
              </a:rPr>
              <a:t>intéressants</a:t>
            </a:r>
            <a:endParaRPr lang="en-US" sz="5400" u="sng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0962" y="2643187"/>
            <a:ext cx="187007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07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latin typeface="Comic Sans MS" panose="030F0702030302020204" pitchFamily="66" charset="0"/>
              </a:rPr>
              <a:t>Des </a:t>
            </a:r>
            <a:r>
              <a:rPr lang="en-US" sz="5400" dirty="0" err="1" smtClean="0">
                <a:latin typeface="Comic Sans MS" panose="030F0702030302020204" pitchFamily="66" charset="0"/>
              </a:rPr>
              <a:t>copines</a:t>
            </a:r>
            <a:r>
              <a:rPr lang="en-US" sz="5400" dirty="0" smtClean="0">
                <a:latin typeface="Comic Sans MS" panose="030F0702030302020204" pitchFamily="66" charset="0"/>
              </a:rPr>
              <a:t> </a:t>
            </a:r>
            <a:r>
              <a:rPr lang="en-US" sz="5400" u="sng" smtClean="0">
                <a:latin typeface="Comic Sans MS" panose="030F0702030302020204" pitchFamily="66" charset="0"/>
              </a:rPr>
              <a:t>gentilles</a:t>
            </a:r>
            <a:endParaRPr lang="en-US" sz="5400" u="sng" dirty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2733599"/>
            <a:ext cx="1828800" cy="1390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343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Un </a:t>
            </a:r>
            <a:r>
              <a:rPr lang="en-US" sz="2800" dirty="0" err="1" smtClean="0">
                <a:latin typeface="Comic Sans MS" panose="030F0702030302020204" pitchFamily="66" charset="0"/>
              </a:rPr>
              <a:t>garçon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marrant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Un prof </a:t>
            </a:r>
            <a:r>
              <a:rPr lang="en-US" sz="2800" dirty="0" err="1" smtClean="0">
                <a:latin typeface="Comic Sans MS" panose="030F0702030302020204" pitchFamily="66" charset="0"/>
              </a:rPr>
              <a:t>sérieux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Un </a:t>
            </a:r>
            <a:r>
              <a:rPr lang="en-US" sz="2800" dirty="0" err="1" smtClean="0">
                <a:latin typeface="Comic Sans MS" panose="030F0702030302020204" pitchFamily="66" charset="0"/>
              </a:rPr>
              <a:t>garçon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sportif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Un </a:t>
            </a:r>
            <a:r>
              <a:rPr lang="en-US" sz="2800" dirty="0" err="1" smtClean="0">
                <a:latin typeface="Comic Sans MS" panose="030F0702030302020204" pitchFamily="66" charset="0"/>
              </a:rPr>
              <a:t>garçon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timide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omic Sans MS" panose="030F0702030302020204" pitchFamily="66" charset="0"/>
              </a:rPr>
              <a:t>Une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fille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marrante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Une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fille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sérieuse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Une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fille</a:t>
            </a:r>
            <a:r>
              <a:rPr lang="en-US" sz="2800" dirty="0" smtClean="0">
                <a:latin typeface="Comic Sans MS" panose="030F0702030302020204" pitchFamily="66" charset="0"/>
              </a:rPr>
              <a:t> sportive</a:t>
            </a:r>
          </a:p>
          <a:p>
            <a:r>
              <a:rPr lang="en-US" sz="2800" dirty="0" err="1" smtClean="0">
                <a:latin typeface="Comic Sans MS" panose="030F0702030302020204" pitchFamily="66" charset="0"/>
              </a:rPr>
              <a:t>Une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fille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timide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95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Des </a:t>
            </a:r>
            <a:r>
              <a:rPr lang="en-US" sz="2800" dirty="0" err="1" smtClean="0">
                <a:latin typeface="Comic Sans MS" panose="030F0702030302020204" pitchFamily="66" charset="0"/>
              </a:rPr>
              <a:t>garçons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méchants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Des </a:t>
            </a:r>
            <a:r>
              <a:rPr lang="en-US" sz="2800" dirty="0" err="1" smtClean="0">
                <a:latin typeface="Comic Sans MS" panose="030F0702030302020204" pitchFamily="66" charset="0"/>
              </a:rPr>
              <a:t>garçons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pénibles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Des </a:t>
            </a:r>
            <a:r>
              <a:rPr lang="en-US" sz="2800" dirty="0" err="1" smtClean="0">
                <a:latin typeface="Comic Sans MS" panose="030F0702030302020204" pitchFamily="66" charset="0"/>
              </a:rPr>
              <a:t>filles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méchantes</a:t>
            </a:r>
            <a:endParaRPr lang="en-US" sz="2800" dirty="0" smtClean="0">
              <a:latin typeface="Comic Sans MS" panose="030F0702030302020204" pitchFamily="66" charset="0"/>
            </a:endParaRPr>
          </a:p>
          <a:p>
            <a:r>
              <a:rPr lang="en-US" sz="2800" dirty="0" smtClean="0">
                <a:latin typeface="Comic Sans MS" panose="030F0702030302020204" pitchFamily="66" charset="0"/>
              </a:rPr>
              <a:t>Des </a:t>
            </a:r>
            <a:r>
              <a:rPr lang="en-US" sz="2800" dirty="0" err="1" smtClean="0">
                <a:latin typeface="Comic Sans MS" panose="030F0702030302020204" pitchFamily="66" charset="0"/>
              </a:rPr>
              <a:t>filles</a:t>
            </a:r>
            <a:r>
              <a:rPr lang="en-US" sz="2800" dirty="0" smtClean="0">
                <a:latin typeface="Comic Sans MS" panose="030F0702030302020204" pitchFamily="66" charset="0"/>
              </a:rPr>
              <a:t> </a:t>
            </a:r>
            <a:r>
              <a:rPr lang="en-US" sz="2800" dirty="0" err="1" smtClean="0">
                <a:latin typeface="Comic Sans MS" panose="030F0702030302020204" pitchFamily="66" charset="0"/>
              </a:rPr>
              <a:t>pénibles</a:t>
            </a:r>
            <a:endParaRPr lang="en-US" sz="2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89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63</Words>
  <Application>Microsoft Office PowerPoint</Application>
  <PresentationFormat>Widescreen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Century Gothic</vt:lpstr>
      <vt:lpstr>Comic Sans MS</vt:lpstr>
      <vt:lpstr>Wingdings 3</vt:lpstr>
      <vt:lpstr>Slice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WTPS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Patricia Cedrone</dc:creator>
  <cp:lastModifiedBy>Patricia Cedrone</cp:lastModifiedBy>
  <cp:revision>5</cp:revision>
  <dcterms:created xsi:type="dcterms:W3CDTF">2014-10-06T19:48:38Z</dcterms:created>
  <dcterms:modified xsi:type="dcterms:W3CDTF">2015-10-07T17:41:19Z</dcterms:modified>
</cp:coreProperties>
</file>